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10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815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03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019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88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509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73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770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744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726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C8596-AFBF-4821-AA23-70BBA0A9DD56}" type="datetimeFigureOut">
              <a:rPr lang="ko-KR" altLang="en-US" smtClean="0"/>
              <a:t>2016-09-27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25047-B027-48D2-B29D-68CAD03A5A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505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제</a:t>
            </a:r>
            <a:r>
              <a:rPr lang="en-US" altLang="ko-KR" dirty="0"/>
              <a:t>7</a:t>
            </a:r>
            <a:r>
              <a:rPr lang="ko-KR" altLang="en-US" dirty="0"/>
              <a:t>회 대한민국</a:t>
            </a:r>
            <a:br>
              <a:rPr lang="en-US" altLang="ko-KR" dirty="0"/>
            </a:br>
            <a:r>
              <a:rPr lang="ko-KR" altLang="en-US" dirty="0"/>
              <a:t>창의적체험활동경진대회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PPT</a:t>
            </a:r>
          </a:p>
          <a:p>
            <a:r>
              <a:rPr lang="ko-KR" altLang="en-US" dirty="0"/>
              <a:t>가이드라인</a:t>
            </a:r>
            <a:endParaRPr lang="en-US" altLang="ko-KR" dirty="0"/>
          </a:p>
          <a:p>
            <a:r>
              <a:rPr lang="en-US" altLang="ko-KR" dirty="0"/>
              <a:t>(GUIDE LINE)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1242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나는 </a:t>
            </a:r>
            <a:r>
              <a:rPr lang="ko-KR" altLang="en-US" dirty="0" err="1"/>
              <a:t>누구인가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나에 대한 소개를 합니다</a:t>
            </a:r>
            <a:endParaRPr lang="en-US" altLang="ko-KR" dirty="0"/>
          </a:p>
          <a:p>
            <a:r>
              <a:rPr lang="ko-KR" altLang="en-US" dirty="0"/>
              <a:t>꿈은 무엇이고</a:t>
            </a:r>
            <a:endParaRPr lang="en-US" altLang="ko-KR" dirty="0"/>
          </a:p>
          <a:p>
            <a:r>
              <a:rPr lang="ko-KR" altLang="en-US" dirty="0"/>
              <a:t>무엇을 좋아하는 누구인지</a:t>
            </a:r>
            <a:endParaRPr lang="en-US" altLang="ko-KR" dirty="0"/>
          </a:p>
          <a:p>
            <a:r>
              <a:rPr lang="ko-KR" altLang="en-US" dirty="0"/>
              <a:t>채워봅니다</a:t>
            </a:r>
          </a:p>
        </p:txBody>
      </p:sp>
    </p:spTree>
    <p:extLst>
      <p:ext uri="{BB962C8B-B14F-4D97-AF65-F5344CB8AC3E}">
        <p14:creationId xmlns:p14="http://schemas.microsoft.com/office/powerpoint/2010/main" val="349973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교내활동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나는 지금까지 학교에서 하는 활동 중에</a:t>
            </a:r>
            <a:endParaRPr lang="en-US" altLang="ko-KR" dirty="0"/>
          </a:p>
          <a:p>
            <a:r>
              <a:rPr lang="ko-KR" altLang="en-US" dirty="0"/>
              <a:t>이러이러한 활동에 참여하였고</a:t>
            </a:r>
            <a:endParaRPr lang="en-US" altLang="ko-KR" dirty="0"/>
          </a:p>
          <a:p>
            <a:r>
              <a:rPr lang="ko-KR" altLang="en-US" dirty="0"/>
              <a:t>활동을 통해 어떤 것을 배우고 알게 되었는지</a:t>
            </a:r>
            <a:endParaRPr lang="en-US" altLang="ko-KR" dirty="0"/>
          </a:p>
          <a:p>
            <a:r>
              <a:rPr lang="ko-KR" altLang="en-US" dirty="0"/>
              <a:t>정리해서 기록해봅니다</a:t>
            </a:r>
          </a:p>
        </p:txBody>
      </p:sp>
    </p:spTree>
    <p:extLst>
      <p:ext uri="{BB962C8B-B14F-4D97-AF65-F5344CB8AC3E}">
        <p14:creationId xmlns:p14="http://schemas.microsoft.com/office/powerpoint/2010/main" val="1648209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학교 밖 활동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학교 밖에서는 어떤 활동에 참여한 적이 있고</a:t>
            </a:r>
            <a:endParaRPr lang="en-US" altLang="ko-KR" dirty="0"/>
          </a:p>
          <a:p>
            <a:r>
              <a:rPr lang="ko-KR" altLang="en-US" dirty="0"/>
              <a:t>이 활동으로 어떤 마음을 갖게 되었고</a:t>
            </a:r>
            <a:endParaRPr lang="en-US" altLang="ko-KR" dirty="0"/>
          </a:p>
          <a:p>
            <a:r>
              <a:rPr lang="ko-KR" altLang="en-US" dirty="0"/>
              <a:t>어떤 것을 배우게 되었는지 적어봅니다</a:t>
            </a:r>
          </a:p>
        </p:txBody>
      </p:sp>
    </p:spTree>
    <p:extLst>
      <p:ext uri="{BB962C8B-B14F-4D97-AF65-F5344CB8AC3E}">
        <p14:creationId xmlns:p14="http://schemas.microsoft.com/office/powerpoint/2010/main" val="311809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창의적체험활동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자율</a:t>
            </a:r>
            <a:r>
              <a:rPr lang="en-US" altLang="ko-KR" dirty="0"/>
              <a:t>, </a:t>
            </a:r>
            <a:r>
              <a:rPr lang="ko-KR" altLang="en-US" dirty="0"/>
              <a:t>진로</a:t>
            </a:r>
            <a:r>
              <a:rPr lang="en-US" altLang="ko-KR" dirty="0"/>
              <a:t>, </a:t>
            </a:r>
            <a:r>
              <a:rPr lang="ko-KR" altLang="en-US" dirty="0"/>
              <a:t>동아리</a:t>
            </a:r>
            <a:r>
              <a:rPr lang="en-US" altLang="ko-KR" dirty="0"/>
              <a:t>, </a:t>
            </a:r>
            <a:r>
              <a:rPr lang="ko-KR" altLang="en-US" dirty="0"/>
              <a:t>봉사활동에 대해</a:t>
            </a:r>
            <a:endParaRPr lang="en-US" altLang="ko-KR" dirty="0"/>
          </a:p>
          <a:p>
            <a:r>
              <a:rPr lang="ko-KR" altLang="en-US" dirty="0"/>
              <a:t>내가 의미 있게 참여하고 있는 것과</a:t>
            </a:r>
            <a:endParaRPr lang="en-US" altLang="ko-KR" dirty="0"/>
          </a:p>
          <a:p>
            <a:r>
              <a:rPr lang="ko-KR" altLang="en-US" dirty="0"/>
              <a:t>참여한 과정을 통해 무엇을 배우게 되었는지</a:t>
            </a:r>
            <a:endParaRPr lang="en-US" altLang="ko-KR" dirty="0"/>
          </a:p>
          <a:p>
            <a:r>
              <a:rPr lang="ko-KR" altLang="en-US" dirty="0"/>
              <a:t>정리해 봅니다</a:t>
            </a:r>
          </a:p>
        </p:txBody>
      </p:sp>
    </p:spTree>
    <p:extLst>
      <p:ext uri="{BB962C8B-B14F-4D97-AF65-F5344CB8AC3E}">
        <p14:creationId xmlns:p14="http://schemas.microsoft.com/office/powerpoint/2010/main" val="816962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독서활동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/>
              <a:t>나는 어떤 독서계획을 가지고 있으며</a:t>
            </a:r>
            <a:endParaRPr lang="en-US" altLang="ko-KR" dirty="0"/>
          </a:p>
          <a:p>
            <a:r>
              <a:rPr lang="ko-KR" altLang="en-US" dirty="0"/>
              <a:t>독서계획을 통해 어떤 실천을 했는지</a:t>
            </a:r>
            <a:endParaRPr lang="en-US" altLang="ko-KR" dirty="0"/>
          </a:p>
          <a:p>
            <a:r>
              <a:rPr lang="ko-KR" altLang="en-US" dirty="0"/>
              <a:t>가장 감명 깊게 읽은 책과</a:t>
            </a:r>
            <a:endParaRPr lang="en-US" altLang="ko-KR" dirty="0"/>
          </a:p>
          <a:p>
            <a:r>
              <a:rPr lang="ko-KR" altLang="en-US" dirty="0"/>
              <a:t>그 책을 통해 어떤 변화나 결심을 하게 되었는지</a:t>
            </a:r>
            <a:endParaRPr lang="en-US" altLang="ko-KR" dirty="0"/>
          </a:p>
          <a:p>
            <a:r>
              <a:rPr lang="ko-KR" altLang="en-US" dirty="0"/>
              <a:t>적어봅니다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7368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미션활동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생물다양성과 관련된 미션을 수행하거나</a:t>
            </a:r>
            <a:endParaRPr lang="en-US" altLang="ko-KR" dirty="0"/>
          </a:p>
          <a:p>
            <a:r>
              <a:rPr lang="ko-KR" altLang="en-US" dirty="0"/>
              <a:t>말산업관련 </a:t>
            </a:r>
            <a:r>
              <a:rPr lang="en-US" altLang="ko-KR" dirty="0"/>
              <a:t>/ </a:t>
            </a:r>
            <a:r>
              <a:rPr lang="ko-KR" altLang="en-US" dirty="0"/>
              <a:t>멸종위기 동식물 등에 관한</a:t>
            </a:r>
            <a:endParaRPr lang="en-US" altLang="ko-KR" dirty="0"/>
          </a:p>
          <a:p>
            <a:r>
              <a:rPr lang="ko-KR" altLang="en-US" dirty="0"/>
              <a:t>미션을 수행한 내용을 적어봅니다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1146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나는 어떤 꿈을 </a:t>
            </a:r>
            <a:br>
              <a:rPr lang="en-US" altLang="ko-KR" dirty="0"/>
            </a:br>
            <a:r>
              <a:rPr lang="ko-KR" altLang="en-US" dirty="0"/>
              <a:t>향해 가고있는가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앞서 많은 활동들을 정리하면서</a:t>
            </a:r>
            <a:endParaRPr lang="en-US" altLang="ko-KR" dirty="0"/>
          </a:p>
          <a:p>
            <a:r>
              <a:rPr lang="ko-KR" altLang="en-US" dirty="0"/>
              <a:t>나는 어떤 꿈을 향해 달려가고 있으며</a:t>
            </a:r>
            <a:endParaRPr lang="en-US" altLang="ko-KR" dirty="0"/>
          </a:p>
          <a:p>
            <a:r>
              <a:rPr lang="ko-KR" altLang="en-US" dirty="0"/>
              <a:t>이런 활동들이 어떤 의미를 가지는지</a:t>
            </a:r>
            <a:endParaRPr lang="en-US" altLang="ko-KR" dirty="0"/>
          </a:p>
          <a:p>
            <a:r>
              <a:rPr lang="ko-KR" altLang="en-US" dirty="0"/>
              <a:t>설명해봅니다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89967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기타 추가내용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추가적인 활동에 대한 이야기나</a:t>
            </a:r>
            <a:endParaRPr lang="en-US" altLang="ko-KR" dirty="0"/>
          </a:p>
          <a:p>
            <a:r>
              <a:rPr lang="ko-KR" altLang="en-US" dirty="0"/>
              <a:t>발표하고 싶은 내용이 있으면</a:t>
            </a:r>
            <a:endParaRPr lang="en-US" altLang="ko-KR" dirty="0"/>
          </a:p>
          <a:p>
            <a:r>
              <a:rPr lang="ko-KR" altLang="en-US" dirty="0"/>
              <a:t>정리해서 기록해봅니다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3004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157</Words>
  <Application>Microsoft Office PowerPoint</Application>
  <PresentationFormat>화면 슬라이드 쇼(4:3)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Arial</vt:lpstr>
      <vt:lpstr>Calibri</vt:lpstr>
      <vt:lpstr>Calibri Light</vt:lpstr>
      <vt:lpstr>Office 테마</vt:lpstr>
      <vt:lpstr>제7회 대한민국 창의적체험활동경진대회</vt:lpstr>
      <vt:lpstr>나는 누구인가?</vt:lpstr>
      <vt:lpstr>교내활동</vt:lpstr>
      <vt:lpstr>학교 밖 활동</vt:lpstr>
      <vt:lpstr>창의적체험활동</vt:lpstr>
      <vt:lpstr>독서활동</vt:lpstr>
      <vt:lpstr>미션활동</vt:lpstr>
      <vt:lpstr>나는 어떤 꿈을  향해 가고있는가</vt:lpstr>
      <vt:lpstr>기타 추가내용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제7회 대한민국 창의적체험활동경진대회</dc:title>
  <dc:creator>PINO KIM</dc:creator>
  <cp:lastModifiedBy>PINO KIM</cp:lastModifiedBy>
  <cp:revision>2</cp:revision>
  <dcterms:created xsi:type="dcterms:W3CDTF">2016-09-27T02:46:43Z</dcterms:created>
  <dcterms:modified xsi:type="dcterms:W3CDTF">2016-09-27T02:56:40Z</dcterms:modified>
</cp:coreProperties>
</file>